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notesSlides/notesSlide52.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notesSlides/notesSlide53.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notesSlides/notesSlide54.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notesSlides/notesSlide55.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56.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notesSlides/notesSlide57.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notesSlides/notesSlide58.xml" ContentType="application/vnd.openxmlformats-officedocument.presentationml.notesSlide+xml"/>
  <Override PartName="/ppt/charts/chart7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61.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2.xml" ContentType="application/vnd.openxmlformats-officedocument.presentationml.notesSlide+xml"/>
  <Override PartName="/ppt/charts/chart84.xml" ContentType="application/vnd.openxmlformats-officedocument.drawingml.chart+xml"/>
  <Override PartName="/ppt/charts/chart85.xml" ContentType="application/vnd.openxmlformats-officedocument.drawingml.chart+xml"/>
  <Override PartName="/ppt/notesSlides/notesSlide63.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notesSlides/notesSlide64.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notesSlides/notesSlide65.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6.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67.xml" ContentType="application/vnd.openxmlformats-officedocument.presentationml.notesSlide+xml"/>
  <Override PartName="/ppt/charts/chart94.xml" ContentType="application/vnd.openxmlformats-officedocument.drawingml.chart+xml"/>
  <Override PartName="/ppt/notesSlides/notesSlide68.xml" ContentType="application/vnd.openxmlformats-officedocument.presentationml.notesSlide+xml"/>
  <Override PartName="/ppt/charts/chart9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72.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73.xml" ContentType="application/vnd.openxmlformats-officedocument.presentationml.notesSlide+xml"/>
  <Override PartName="/ppt/charts/chart100.xml" ContentType="application/vnd.openxmlformats-officedocument.drawingml.chart+xml"/>
  <Override PartName="/ppt/notesSlides/notesSlide74.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03.xml" ContentType="application/vnd.openxmlformats-officedocument.drawingml.chart+xml"/>
  <Override PartName="/ppt/notesSlides/notesSlide79.xml" ContentType="application/vnd.openxmlformats-officedocument.presentationml.notesSlide+xml"/>
  <Override PartName="/ppt/charts/chart104.xml" ContentType="application/vnd.openxmlformats-officedocument.drawingml.chart+xml"/>
  <Override PartName="/ppt/notesSlides/notesSlide80.xml" ContentType="application/vnd.openxmlformats-officedocument.presentationml.notesSlide+xml"/>
  <Override PartName="/ppt/charts/chart105.xml" ContentType="application/vnd.openxmlformats-officedocument.drawingml.chart+xml"/>
  <Override PartName="/ppt/notesSlides/notesSlide81.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82.xml" ContentType="application/vnd.openxmlformats-officedocument.presentationml.notesSlide+xml"/>
  <Override PartName="/ppt/charts/chart108.xml" ContentType="application/vnd.openxmlformats-officedocument.drawingml.chart+xml"/>
  <Override PartName="/ppt/notesSlides/notesSlide83.xml" ContentType="application/vnd.openxmlformats-officedocument.presentationml.notesSlide+xml"/>
  <Override PartName="/ppt/charts/chart109.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handoutMasterIdLst>
    <p:handoutMasterId r:id="rId11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045" r:id="rId67"/>
    <p:sldId id="2046" r:id="rId68"/>
    <p:sldId id="2047" r:id="rId69"/>
    <p:sldId id="2048" r:id="rId70"/>
    <p:sldId id="2049" r:id="rId71"/>
    <p:sldId id="2050" r:id="rId72"/>
    <p:sldId id="2051" r:id="rId73"/>
    <p:sldId id="2052" r:id="rId74"/>
    <p:sldId id="2092" r:id="rId75"/>
    <p:sldId id="2053" r:id="rId76"/>
    <p:sldId id="2054" r:id="rId77"/>
    <p:sldId id="2055" r:id="rId78"/>
    <p:sldId id="2056" r:id="rId79"/>
    <p:sldId id="2057" r:id="rId80"/>
    <p:sldId id="2058" r:id="rId81"/>
    <p:sldId id="2059" r:id="rId82"/>
    <p:sldId id="2060" r:id="rId83"/>
    <p:sldId id="2061" r:id="rId84"/>
    <p:sldId id="2034" r:id="rId85"/>
    <p:sldId id="2062" r:id="rId86"/>
    <p:sldId id="2063" r:id="rId87"/>
    <p:sldId id="2064" r:id="rId88"/>
    <p:sldId id="2065" r:id="rId89"/>
    <p:sldId id="2066" r:id="rId90"/>
    <p:sldId id="2067" r:id="rId91"/>
    <p:sldId id="2093" r:id="rId92"/>
    <p:sldId id="2070" r:id="rId93"/>
    <p:sldId id="2071" r:id="rId94"/>
    <p:sldId id="2074" r:id="rId95"/>
    <p:sldId id="2075" r:id="rId96"/>
    <p:sldId id="2076" r:id="rId97"/>
    <p:sldId id="2077" r:id="rId98"/>
    <p:sldId id="2078" r:id="rId99"/>
    <p:sldId id="1978" r:id="rId100"/>
    <p:sldId id="2082" r:id="rId101"/>
    <p:sldId id="1820" r:id="rId102"/>
    <p:sldId id="1618" r:id="rId103"/>
    <p:sldId id="1821" r:id="rId104"/>
    <p:sldId id="1819" r:id="rId105"/>
    <p:sldId id="1822" r:id="rId106"/>
    <p:sldId id="1696" r:id="rId107"/>
    <p:sldId id="2081" r:id="rId108"/>
    <p:sldId id="2083" r:id="rId109"/>
    <p:sldId id="2084" r:id="rId110"/>
    <p:sldId id="2085" r:id="rId111"/>
    <p:sldId id="2086" r:id="rId112"/>
    <p:sldId id="2087" r:id="rId113"/>
    <p:sldId id="2088" r:id="rId114"/>
    <p:sldId id="1619"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5.8062676652759437</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5.0978696445756029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6.012645304493839</c:v>
                </c:pt>
                <c:pt idx="1">
                  <c:v>4.2875769304712996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6.0968691584922254</c:v>
                </c:pt>
                <c:pt idx="1">
                  <c:v>6.0378049348729261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5.8029287988223164</c:v>
                </c:pt>
                <c:pt idx="1">
                  <c:v>6.5282494100479713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5.4824131603362796</c:v>
                </c:pt>
                <c:pt idx="1">
                  <c:v>6.7739477014071969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7.8766198435659271</c:v>
                </c:pt>
                <c:pt idx="1">
                  <c:v>7.8543808372213624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3.3050970331870668</c:v>
                </c:pt>
                <c:pt idx="1">
                  <c:v>4.3246575395911933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9.2536464873217614</c:v>
                </c:pt>
                <c:pt idx="1">
                  <c:v>9.0486886830579714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8.9294703231976378</c:v>
                </c:pt>
                <c:pt idx="1">
                  <c:v>8.9250679180131804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7.6232445733399894</c:v>
                </c:pt>
                <c:pt idx="1">
                  <c:v>7.7513186068822639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1.4747541332285561</c:v>
                </c:pt>
                <c:pt idx="1">
                  <c:v>2.0091949148074888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0.51962100058356508</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0.66241542375104379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0.18467646757568179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1.9279960190925447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0.18467646757568179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0.13635275177625772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4.7233513785686201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0.67702413617785684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0.19763491491070795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2.0632803636737655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0.19763491491070795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1.7654097086480469E-2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5.4723879105825848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5.9091252501436946</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9.6160527803524687E-2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0.12277392785093877</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1.2817423207857246</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0.12277392785093788</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0.25338439585741046</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6.5580656005681508</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0.10873260284752551</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0.12682653838565905</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1.3240509975784063</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0.12682653838565816</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0.45491369999908304</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7.5252086672747964E-2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5.2013709701190649</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7.6446551981903532E-2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0.11139747536648148</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1.1629737771301141</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0.11139747536648148</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0.23947004488147083</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4.5866608212313524</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0.23393335521824632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0.11941531283193196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1.2466788583353532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7.4349083558153062E-2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7.290403608656213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6.467708804576306</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0.1656481189312462</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0.16844383247059369</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1.758529620515441</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0.1684438324705928</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0.38575234349230225</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4.5764404678531809</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0.12742845389937152</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0.20763183348459879</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2.1676467697820918</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1.9917877624713753E-2</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5.4246145269326638</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0.10158638071329129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0.13340052183484641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1.3926824484936109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0.13340052183484641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0.4152532866940204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4.8622782533238711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0.31347316600842401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0.11861575315236017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1.2383315691572543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0.11861575315235928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0.26898227324361024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7.1313461456787266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0.26271036537957126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0.11538926132032667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1.204647453961333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0.11538926132032579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0.23710697672563619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7.7895204198767489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0.18021000579592172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0.14336729634139189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1.4967341548320903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0.14336729634139189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9.28423291527114E-2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7.9789587361490009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8.1014933982778388</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0.28531605785501046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0.12332820592827165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1.2875289049704666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0.12332820592827076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7.1559372700521706E-2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8.1014933982778388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4.146913392093361</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0.29795041950257906</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0.235004409972424</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2.4534125697977607</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0.23500440997242489</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0.53955871877311079</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3.2570714854551199</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0.16905598565449864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2.0195156437079014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0.19344283473642498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0.6225512102384787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5.0367552987316024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6.7862468941454832</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0.37570188607472677</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0.22232211293751281</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2.3210111950192509</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0.22232211293751281</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0.60118576114116351</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6.1879208036192237</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0.25504839957535541</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0.18317571429633617</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1.9123283685997521</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0.18317571429633617</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0.65703237667128267</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0.14350317716116212</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5.4354580072250931</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0.30359821260306052</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0.47919121151660526</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0.13359492708529963</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1.394712011620328</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0.13359492708529963</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0.37598620870817001</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8.1370357810658724</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3.0727376757287459</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0.23029741697013595</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0.10654926518800489</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1.1123591533692621</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0.106549265188006</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0.38218121440378505</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0.2055129599834089</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1.4633306355129041</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8.1783249943629066E-2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9.0935560777402058E-2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0.94935430309187097</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9.0935560777401836E-2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0.32617646859482008</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0.61479057421390726</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1.5832193246401871</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0.55359757070031612</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0.44871600081714313</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0.12509866619099186</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1.306012257956902</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0.12509866619099297</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0.44871600081714291</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0.12563715704127132</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2.4058472218334361</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3.665449275732513E-2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1.3703670203972518</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0.13126299956173781</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0.47082682823077349</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6.2320089431788794E-2</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3.8284105737649798</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0.15734628129640482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0.13825610865286908</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1.4433740833207103</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0.13825610865286908</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0.49591038859311531</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0.10204670442258568</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3.906087123963744</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2.7595556386473596E-2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0.15396481468078527</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1.6073707369523209</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0.15396481468078527</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0.12851136107926564</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5.2495311746572231</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4.7116537611202158</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5.6658913596989597</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0.43038683291716762</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0.15778235106722338</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1.6472252731171739</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0.15778235106722249</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0.56594900430287964</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0.36408488740856626</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4.4773949625762146</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7.9118642067415035E-2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0.14264291288398701</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1.4891716947065228</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0.14264291288398745</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0.36665634415496307</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4.9459125596642171</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7.572225023889394</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0.21766374907714603</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0.32842854623336315</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9.1563423185310633E-2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0.95590909720763939</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9.1563423185311521E-2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4.2859662622198869E-2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7.5829976126386898</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0.14509216364848587</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0.35015900279078327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9.7621712005198091E-2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1.0191567696403325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9.7621712005198091E-2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0.21623112565260882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7.5614524351400982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6.1908891159447874</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0.34545367569895813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0.113960354002824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1.189729865077596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0.113960354002824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0.40876402488402697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9.4722891036536083E-2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6.1908891159447874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1.989495453612435</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9.0309908377337988E-2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0.19093975838519706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1.993383883099717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0.19093975838519572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0.51545854118631507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1.989495453612435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0.25911832221525888</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0.14296341284032721</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1.4925176686037602</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0.1429634128403281</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6.934855485046576E-2</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7.3425244543682231</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9.2548689945357587E-2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0.11506369636214142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1.2012486021662117</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0.11506369636214142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0.28460751221567104</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6.0097536370249767</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0.49755872026667003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0.15475479503823308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1.6047951014178405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6.9160737735629496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0.13080796219745405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0.12570349038822393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1.3123265364343952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0.12570349038822393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0.23172310920293882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8.2624325110807213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0.18433144727726969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0.15165626226187445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1.5832697784926193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8.8191426422339347E-2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7.7513276655403311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3.3341735005497419E-2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0.53442348320992927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0.14899327148788455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1.5554685340864847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0.14899327148788455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0.33301711076015206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6.3988180241988113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0.11039018231576092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1.056568017203841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0.29456326373822606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3.0751985204908188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0.29456326373822606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0.33268888384834661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4.2875769304712996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0.41099908824946763</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0.14297915776670767</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1.4926820433927173</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0.14297915776670767</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6.4800313613850413E-2</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6.5282494100479713</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0.22482239413855165</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0.21407934649993976</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2.2349578873803875</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0.21407934649994065</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1.0149533814674427E-2</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6.0378049348729261</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0.34303772742776228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0.18172947169917819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1.8972298018653682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0.18172947169917819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0.65184485378101265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0.29690497026463802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7.2891929898299326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0.59134258117667393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0.25744312177757234</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2.6374303296753867</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6.7739477014071969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0.1734973712716199</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0.62132379074251709</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0.17322042751556399</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1.8083965924822287</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0.17322042751556488</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0.48000321938472723</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7.8543808372213624</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0.25042043242682599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0.11803844384685203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1.232304542230569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0.11803844384685203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0.16249298038478521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5.4649369604887337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0.39146392002778896</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0.24182783855660706</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2.5246481923953028</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0.24182783855660794</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0.36779091849936041</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4.3246575395911933</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0.13678155374037804</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0.30071355304938052</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8.3836690297481198E-2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0.87524310633243729</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8.3836690297481198E-2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0.13308316770842232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8.9250679180131804</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1.5324635490305383E-2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0.39126056628103534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0.10908052060937479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1.1387850994563173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0.10908052060937479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0.18420133042631193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9.0486886830579714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0.39602888602510955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0.1286133101871183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1.3427046407061098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0.1286133101871183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0.20704805773397794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7.7513186068822639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0.23338188899999701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0.176439432967058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1.8420025509315527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0.176439432967058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0.63287003097658312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0.10875492327560865</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2.0091949148074888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5.6935713883241839</c:v>
                </c:pt>
                <c:pt idx="1">
                  <c:v>6.1879208036192237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1">
                  <c:v>5.4246145269326638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6.3546713723831232</c:v>
                </c:pt>
                <c:pt idx="1">
                  <c:v>6.1634923176436267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5.0077197049035709</c:v>
                </c:pt>
                <c:pt idx="1">
                  <c:v>5.4649369604887337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5.9366099921857396</c:v>
                </c:pt>
                <c:pt idx="1">
                  <c:v>6.0097536370249767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0.34476594209164624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0.11332254835533018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1.1830712649567072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0.11332254835533018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0.2898452791580084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6.429432716993789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4.269653200729806</c:v>
                </c:pt>
                <c:pt idx="1">
                  <c:v>4.2618411663436753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6.0819117337854829</c:v>
                </c:pt>
                <c:pt idx="1">
                  <c:v>5.4723879105825848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5.4814589203487198</c:v>
                </c:pt>
                <c:pt idx="1">
                  <c:v>4.7233513785686201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5.5665161692221021</c:v>
                </c:pt>
                <c:pt idx="1">
                  <c:v>5.2013709701190649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4.6867925924515266</c:v>
                </c:pt>
                <c:pt idx="1">
                  <c:v>4.5866608212313524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6.9306537169206761</c:v>
                </c:pt>
                <c:pt idx="1">
                  <c:v>7.7895204198767489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6.7301357528510559</c:v>
                </c:pt>
                <c:pt idx="1">
                  <c:v>7.1313461456787266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4.8606348379913822</c:v>
                </c:pt>
                <c:pt idx="1">
                  <c:v>4.8622782533238711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5.0364464011119647</c:v>
                </c:pt>
                <c:pt idx="1">
                  <c:v>4.5764404678531809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7.6096652005980614</c:v>
                </c:pt>
                <c:pt idx="1">
                  <c:v>7.9789587361490009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1.3883684577152033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0.13317653247857741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0.13679744005547878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6.1634923176436267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5.3987950106769658</c:v>
                </c:pt>
                <c:pt idx="1">
                  <c:v>5.0367552987316024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2.6085794307074108</c:v>
                </c:pt>
                <c:pt idx="1">
                  <c:v>3.2570714854551199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8.29090107559818</c:v>
                </c:pt>
                <c:pt idx="1">
                  <c:v>8.1370357810658724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5.7851026885324517</c:v>
                </c:pt>
                <c:pt idx="1">
                  <c:v>5.4354580072250931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3.576307481555522</c:v>
                </c:pt>
                <c:pt idx="1">
                  <c:v>3.8284105737649798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1.515056741187498</c:v>
                </c:pt>
                <c:pt idx="1">
                  <c:v>1.4633306355129041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1.794304042494973</c:v>
                </c:pt>
                <c:pt idx="1">
                  <c:v>2.4058472218334361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1.2013325592213131</c:v>
                </c:pt>
                <c:pt idx="1">
                  <c:v>1.5832193246401871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4.0705893722787314</c:v>
                </c:pt>
                <c:pt idx="1">
                  <c:v>3.906087123963744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5.2036329468700719</c:v>
                </c:pt>
                <c:pt idx="1">
                  <c:v>5.2495311746572231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0.25706895111151118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0.11601173972324785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1.2111460398318634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0.1160117397232483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0.41612213368429796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1.1036872571260403E-2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4.2618411663436753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3.1998445359568239</c:v>
                </c:pt>
                <c:pt idx="1">
                  <c:v>4.9459125596642171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4.613553974210582</c:v>
                </c:pt>
                <c:pt idx="1">
                  <c:v>4.4773949625762146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7.5938566365226601</c:v>
                </c:pt>
                <c:pt idx="1">
                  <c:v>7.5614524351400982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7.4454977640543776</c:v>
                </c:pt>
                <c:pt idx="1">
                  <c:v>7.5829976126386898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6.374186191767909</c:v>
                </c:pt>
                <c:pt idx="1">
                  <c:v>6.1908891159447874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2.1414857537494991</c:v>
                </c:pt>
                <c:pt idx="1">
                  <c:v>1.989495453612435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8.109172715250363</c:v>
                </c:pt>
                <c:pt idx="1">
                  <c:v>7.7513276655403311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7.2550996533354732</c:v>
                </c:pt>
                <c:pt idx="1">
                  <c:v>6.9160737735629496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7.1178156924227984</c:v>
                </c:pt>
                <c:pt idx="1">
                  <c:v>7.3425244543682231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6.2291275715240477</c:v>
                </c:pt>
                <c:pt idx="1">
                  <c:v>6.3988180241988113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40986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RP7 | Lincolnshire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40986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RP7 | Lincolnshire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40986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RP7 | Lincolnshire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40986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RP7 | Lincolnshire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38100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RP7 | Lincolnshire Partnership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1.xml"/><Relationship Id="rId20" Type="http://schemas.openxmlformats.org/officeDocument/2006/relationships/slide" Target="slide10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9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9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66.xml"/></Relationships>
</file>

<file path=ppt/slides/_rels/slide6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68.xml"/></Relationships>
</file>

<file path=ppt/slides/_rels/slide6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0.xml"/></Relationships>
</file>

<file path=ppt/slides/_rels/slide6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chart" Target="../charts/chart72.xml"/></Relationships>
</file>

<file path=ppt/slides/_rels/slide6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chart" Target="../charts/chart74.xml"/></Relationships>
</file>

<file path=ppt/slides/_rels/slide68.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76.xml"/></Relationships>
</file>

<file path=ppt/slides/_rels/slide6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78.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85.xml"/></Relationships>
</file>

<file path=ppt/slides/_rels/slide75.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87.xml"/></Relationships>
</file>

<file path=ppt/slides/_rels/slide76.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89.xml"/></Relationships>
</file>

<file path=ppt/slides/_rels/slide77.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78.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93.xml"/></Relationships>
</file>

<file path=ppt/slides/_rels/slide79.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4.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5.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94.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Lincolnshire Partnership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173230464"/>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Q22_3. Have any of the following been discussed with you about your medication? Side effects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64823026"/>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Q7. Was the support offered appropriate for your mental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Q33_2. In the last 12 months, did your NHS mental health team give you any help or advice with finding support for…Finding or keeping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49646542"/>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Do you have a care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283877537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385554312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4045163082"/>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1217930956"/>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88983343"/>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159348429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328641739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1411377568"/>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549234358"/>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482824736"/>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488770107"/>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2500582390"/>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358490788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295494963"/>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4281992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81050775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179662025"/>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95369559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800405696"/>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254326764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08299638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3998412464"/>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3887042096"/>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3843870666"/>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2904941720"/>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2114580305"/>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148417187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61740892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1918350601"/>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852475377"/>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395797328"/>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56469020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909098261"/>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02011148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140229318"/>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344405565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41267143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00467868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365302824"/>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46209826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62703080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3098296420"/>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19093440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686968953"/>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44278089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4427453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3225453089"/>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124805765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2762984239"/>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15954045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60132575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1799120933"/>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4152651451"/>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3905080646"/>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3736723988"/>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710636259"/>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2307713764"/>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1024998513"/>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96166265"/>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49663456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46940285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560912559"/>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129159367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1595709307"/>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228471416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05157047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59556310"/>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89381167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952107704"/>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04351080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08754212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771471582"/>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275033950"/>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08609196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14831458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15757454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847201948"/>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1277460922"/>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565958059"/>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308543315"/>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316870511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3852488115"/>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146218886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206170164"/>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387642105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2939497159"/>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766603379"/>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868766924"/>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1874066082"/>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3236721830"/>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256228094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3414292703"/>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274747917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2853161273"/>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246799328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336951048"/>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1437382897"/>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223650052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749656374"/>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1620903637"/>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3012365853"/>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71665379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2016653457"/>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406748435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2460760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264219106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291104531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95223812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326900051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123858275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44661394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288783294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68593673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300363549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07149275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226312252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4656512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141832343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153385053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310379628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104983846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169732475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114729143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368163560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211017412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277979940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230769620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6080317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360637106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416185131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23043191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328665528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73229674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39906040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257667488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166819677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330869368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251127449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106251615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76243359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122538693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255241160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44153187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163799945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2480446770"/>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91;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387481810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369027468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93350674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3197160385"/>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365555259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341470482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313773658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68457752"/>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236371126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168046090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230974920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342436703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212794145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262450667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346248565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38866110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269133362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358089616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2922419351"/>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347698557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75567539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39524407"/>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2435733459"/>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196206514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76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393592477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676588213"/>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1048173475"/>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84837185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69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25676422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3011531587"/>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61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411092179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1021077204"/>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675651286"/>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288578272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67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RP7 Lincolnshire Partnership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400255325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4187590490"/>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1138958742"/>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1183065557"/>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356370478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2432221636"/>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203283847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3919592002"/>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630003603"/>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7233227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78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15954949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3785758792"/>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80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3624120437"/>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292772112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71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10922</Words>
  <Application>Microsoft Office PowerPoint</Application>
  <PresentationFormat>Widescreen</PresentationFormat>
  <Paragraphs>1447</Paragraphs>
  <Slides>111</Slides>
  <Notes>99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Arial</vt:lpstr>
      <vt:lpstr>Arial Black</vt:lpstr>
      <vt:lpstr>Calibri</vt:lpstr>
      <vt:lpstr>Calibri Light</vt:lpstr>
      <vt:lpstr>Office Theme</vt:lpstr>
      <vt:lpstr>Lincolnshire Partnership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2025-03-21T20:25:32Z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